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6400800" cy="10058400"/>
  <p:notesSz cx="6858000" cy="9144000"/>
  <p:embeddedFontLst>
    <p:embeddedFont>
      <p:font typeface="Calibri" panose="020F0502020204030204" pitchFamily="34" charset="0"/>
      <p:regular r:id="rId4"/>
      <p:bold r:id="rId5"/>
      <p:italic r:id="rId6"/>
      <p:boldItalic r:id="rId7"/>
    </p:embeddedFont>
    <p:embeddedFont>
      <p:font typeface="Roboto" panose="020B0604020202020204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      <p15:guide id="1" orient="horz" pos="3168">
          <p15:clr>
            <a:srgbClr val="A4A3A4"/>
          </p15:clr>
        </p15:guide>
        <p15:guide id="2" pos="201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2" d="100"/>
          <a:sy n="92" d="100"/>
        </p:scale>
        <p:origin x="-3240" y="174"/>
      </p:cViewPr>
      <p:guideLst>
        <p:guide orient="horz" pos="3168"/>
        <p:guide pos="20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tableStyles" Target="tableStyle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338279" y="685800"/>
            <a:ext cx="21822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7256988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685800"/>
            <a:ext cx="21828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18196" y="1456058"/>
            <a:ext cx="5964300" cy="40140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18190" y="5542289"/>
            <a:ext cx="5964300" cy="1550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5930720" y="9119180"/>
            <a:ext cx="3840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18190" y="2163089"/>
            <a:ext cx="5964300" cy="3839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18190" y="6164351"/>
            <a:ext cx="5964300" cy="2543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5930720" y="9119180"/>
            <a:ext cx="3840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5930720" y="9119180"/>
            <a:ext cx="3840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18190" y="4206107"/>
            <a:ext cx="5964300" cy="164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5930720" y="9119180"/>
            <a:ext cx="3840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18190" y="870271"/>
            <a:ext cx="59643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18190" y="2253729"/>
            <a:ext cx="59643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5930720" y="9119180"/>
            <a:ext cx="3840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18190" y="870271"/>
            <a:ext cx="59643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18190" y="2253729"/>
            <a:ext cx="27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3382680" y="2253729"/>
            <a:ext cx="27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5930720" y="9119180"/>
            <a:ext cx="3840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18190" y="870271"/>
            <a:ext cx="59643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5930720" y="9119180"/>
            <a:ext cx="3840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18190" y="1086507"/>
            <a:ext cx="1965600" cy="1477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18190" y="2717440"/>
            <a:ext cx="1965600" cy="6217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5930720" y="9119180"/>
            <a:ext cx="3840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343175" y="880293"/>
            <a:ext cx="4457400" cy="799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5930720" y="9119180"/>
            <a:ext cx="3840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200400" y="-244"/>
            <a:ext cx="32004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185850" y="2411542"/>
            <a:ext cx="2831700" cy="2898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185850" y="5481569"/>
            <a:ext cx="2831700" cy="2415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3457650" y="1415969"/>
            <a:ext cx="2685900" cy="722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5930720" y="9119180"/>
            <a:ext cx="3840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18190" y="8273124"/>
            <a:ext cx="4199100" cy="11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5930720" y="9119180"/>
            <a:ext cx="3840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18190" y="870271"/>
            <a:ext cx="59643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18190" y="2253729"/>
            <a:ext cx="59643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5930720" y="9119180"/>
            <a:ext cx="3840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band.us/n/a7acz0J2T8L1Y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03381" y="167640"/>
            <a:ext cx="4003500" cy="33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3175" algn="l" rtl="0">
              <a:lnSpc>
                <a:spcPct val="104166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181717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3175" algn="l" rtl="0">
              <a:lnSpc>
                <a:spcPct val="104166"/>
              </a:lnSpc>
              <a:spcBef>
                <a:spcPts val="3535"/>
              </a:spcBef>
              <a:spcAft>
                <a:spcPts val="0"/>
              </a:spcAft>
              <a:buNone/>
            </a:pPr>
            <a:endParaRPr>
              <a:solidFill>
                <a:srgbClr val="181717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3175" algn="l" rtl="0">
              <a:lnSpc>
                <a:spcPct val="104166"/>
              </a:lnSpc>
              <a:spcBef>
                <a:spcPts val="3535"/>
              </a:spcBef>
              <a:spcAft>
                <a:spcPts val="0"/>
              </a:spcAft>
              <a:buNone/>
            </a:pPr>
            <a:endParaRPr>
              <a:solidFill>
                <a:srgbClr val="181717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3175" algn="l" rtl="0">
              <a:lnSpc>
                <a:spcPct val="104166"/>
              </a:lnSpc>
              <a:spcBef>
                <a:spcPts val="3535"/>
              </a:spcBef>
              <a:spcAft>
                <a:spcPts val="0"/>
              </a:spcAft>
              <a:buNone/>
            </a:pPr>
            <a:endParaRPr>
              <a:solidFill>
                <a:srgbClr val="181717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3175" algn="l" rtl="0">
              <a:lnSpc>
                <a:spcPct val="104166"/>
              </a:lnSpc>
              <a:spcBef>
                <a:spcPts val="3535"/>
              </a:spcBef>
              <a:spcAft>
                <a:spcPts val="0"/>
              </a:spcAft>
              <a:buNone/>
            </a:pPr>
            <a:endParaRPr>
              <a:solidFill>
                <a:srgbClr val="181717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3175" algn="l" rtl="0">
              <a:lnSpc>
                <a:spcPct val="104166"/>
              </a:lnSpc>
              <a:spcBef>
                <a:spcPts val="3535"/>
              </a:spcBef>
              <a:spcAft>
                <a:spcPts val="0"/>
              </a:spcAft>
              <a:buNone/>
            </a:pPr>
            <a:endParaRPr>
              <a:solidFill>
                <a:srgbClr val="181717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3175" algn="l" rtl="0">
              <a:lnSpc>
                <a:spcPct val="104166"/>
              </a:lnSpc>
              <a:spcBef>
                <a:spcPts val="3535"/>
              </a:spcBef>
              <a:spcAft>
                <a:spcPts val="3535"/>
              </a:spcAft>
              <a:buNone/>
            </a:pP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270375" y="2582925"/>
            <a:ext cx="5746200" cy="11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3175" algn="l" rtl="0">
              <a:lnSpc>
                <a:spcPct val="104166"/>
              </a:lnSpc>
              <a:spcBef>
                <a:spcPts val="0"/>
              </a:spcBef>
              <a:spcAft>
                <a:spcPts val="3535"/>
              </a:spcAft>
              <a:buNone/>
            </a:pPr>
            <a:r>
              <a:rPr lang="ko" dirty="0">
                <a:solidFill>
                  <a:srgbClr val="181717"/>
                </a:solidFill>
                <a:latin typeface="Roboto"/>
                <a:ea typeface="Roboto"/>
                <a:cs typeface="Roboto"/>
                <a:sym typeface="Roboto"/>
              </a:rPr>
              <a:t>We’re excited to announce that this year our </a:t>
            </a:r>
            <a:r>
              <a:rPr lang="en-US" altLang="ko" dirty="0" smtClean="0">
                <a:solidFill>
                  <a:srgbClr val="181717"/>
                </a:solidFill>
                <a:latin typeface="Roboto"/>
                <a:ea typeface="Roboto"/>
                <a:cs typeface="Roboto"/>
                <a:sym typeface="Roboto"/>
              </a:rPr>
              <a:t>Troop </a:t>
            </a:r>
            <a:r>
              <a:rPr lang="ko" dirty="0" smtClean="0">
                <a:solidFill>
                  <a:srgbClr val="181717"/>
                </a:solidFill>
                <a:latin typeface="Roboto"/>
                <a:ea typeface="Roboto"/>
                <a:cs typeface="Roboto"/>
                <a:sym typeface="Roboto"/>
              </a:rPr>
              <a:t>will </a:t>
            </a:r>
            <a:r>
              <a:rPr lang="ko" dirty="0">
                <a:solidFill>
                  <a:srgbClr val="181717"/>
                </a:solidFill>
                <a:latin typeface="Roboto"/>
                <a:ea typeface="Roboto"/>
                <a:cs typeface="Roboto"/>
                <a:sym typeface="Roboto"/>
              </a:rPr>
              <a:t>be using BAND to communicate. This will help us stay on the same page without cluttering our inboxes. </a:t>
            </a:r>
            <a:endParaRPr dirty="0"/>
          </a:p>
        </p:txBody>
      </p:sp>
      <p:sp>
        <p:nvSpPr>
          <p:cNvPr id="56" name="Google Shape;56;p13"/>
          <p:cNvSpPr txBox="1"/>
          <p:nvPr/>
        </p:nvSpPr>
        <p:spPr>
          <a:xfrm>
            <a:off x="270375" y="3056625"/>
            <a:ext cx="2967900" cy="33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3175" algn="l" rtl="0">
              <a:lnSpc>
                <a:spcPct val="104166"/>
              </a:lnSpc>
              <a:spcBef>
                <a:spcPts val="0"/>
              </a:spcBef>
              <a:spcAft>
                <a:spcPts val="3535"/>
              </a:spcAft>
              <a:buNone/>
            </a:pPr>
            <a:r>
              <a:rPr lang="ko" sz="2000" b="1">
                <a:solidFill>
                  <a:srgbClr val="6AB67F"/>
                </a:solidFill>
                <a:latin typeface="Rubrik"/>
                <a:ea typeface="Rubrik"/>
                <a:cs typeface="Rubrik"/>
                <a:sym typeface="Rubrik"/>
              </a:rPr>
              <a:t>What is BAND?</a:t>
            </a:r>
            <a:r>
              <a:rPr lang="ko" sz="2400" b="1">
                <a:solidFill>
                  <a:srgbClr val="6AB67F"/>
                </a:solidFill>
                <a:latin typeface="Rubrik"/>
                <a:ea typeface="Rubrik"/>
                <a:cs typeface="Rubrik"/>
                <a:sym typeface="Rubrik"/>
              </a:rPr>
              <a:t/>
            </a:r>
            <a:br>
              <a:rPr lang="ko" sz="2400" b="1">
                <a:solidFill>
                  <a:srgbClr val="6AB67F"/>
                </a:solidFill>
                <a:latin typeface="Rubrik"/>
                <a:ea typeface="Rubrik"/>
                <a:cs typeface="Rubrik"/>
                <a:sym typeface="Rubrik"/>
              </a:rPr>
            </a:br>
            <a:r>
              <a:rPr lang="ko">
                <a:solidFill>
                  <a:srgbClr val="181717"/>
                </a:solidFill>
                <a:latin typeface="Roboto"/>
                <a:ea typeface="Roboto"/>
                <a:cs typeface="Roboto"/>
                <a:sym typeface="Roboto"/>
              </a:rPr>
              <a:t>BAND is a free group communication app that helps organize teams. We can communicate privately and share content all in one place.</a:t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270375" y="5829575"/>
            <a:ext cx="2628300" cy="38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3175" algn="l" rtl="0">
              <a:lnSpc>
                <a:spcPct val="104166"/>
              </a:lnSpc>
              <a:spcBef>
                <a:spcPts val="0"/>
              </a:spcBef>
              <a:spcAft>
                <a:spcPts val="3535"/>
              </a:spcAft>
              <a:buNone/>
            </a:pPr>
            <a:r>
              <a:rPr lang="ko" sz="2000" b="1">
                <a:solidFill>
                  <a:srgbClr val="6AB67F"/>
                </a:solidFill>
                <a:latin typeface="Rubrik"/>
                <a:ea typeface="Rubrik"/>
                <a:cs typeface="Rubrik"/>
                <a:sym typeface="Rubrik"/>
              </a:rPr>
              <a:t>How We’ll Use It</a:t>
            </a:r>
            <a:r>
              <a:rPr lang="ko" sz="2400" b="1">
                <a:solidFill>
                  <a:srgbClr val="6AB67F"/>
                </a:solidFill>
                <a:latin typeface="Rubrik"/>
                <a:ea typeface="Rubrik"/>
                <a:cs typeface="Rubrik"/>
                <a:sym typeface="Rubrik"/>
              </a:rPr>
              <a:t/>
            </a:r>
            <a:br>
              <a:rPr lang="ko" sz="2400" b="1">
                <a:solidFill>
                  <a:srgbClr val="6AB67F"/>
                </a:solidFill>
                <a:latin typeface="Rubrik"/>
                <a:ea typeface="Rubrik"/>
                <a:cs typeface="Rubrik"/>
                <a:sym typeface="Rubrik"/>
              </a:rPr>
            </a:br>
            <a:r>
              <a:rPr lang="ko">
                <a:solidFill>
                  <a:srgbClr val="181717"/>
                </a:solidFill>
                <a:latin typeface="Roboto"/>
                <a:ea typeface="Roboto"/>
                <a:cs typeface="Roboto"/>
                <a:sym typeface="Roboto"/>
              </a:rPr>
              <a:t>We’ll share EVERYTHING related to our group. That includes announcements, schedules, last minute changes, files, photos/videos and so on. </a:t>
            </a:r>
            <a:br>
              <a:rPr lang="ko">
                <a:solidFill>
                  <a:srgbClr val="181717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ko">
                <a:solidFill>
                  <a:srgbClr val="181717"/>
                </a:solidFill>
                <a:latin typeface="Roboto"/>
                <a:ea typeface="Roboto"/>
                <a:cs typeface="Roboto"/>
                <a:sym typeface="Roboto"/>
              </a:rPr>
              <a:t/>
            </a:r>
            <a:br>
              <a:rPr lang="ko">
                <a:solidFill>
                  <a:srgbClr val="181717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ko">
                <a:solidFill>
                  <a:srgbClr val="181717"/>
                </a:solidFill>
                <a:latin typeface="Roboto"/>
                <a:ea typeface="Roboto"/>
                <a:cs typeface="Roboto"/>
                <a:sym typeface="Roboto"/>
              </a:rPr>
              <a:t>All group information will be at your fingertips so you won’t have to rely on me or anyone else for information. </a:t>
            </a:r>
            <a:br>
              <a:rPr lang="ko">
                <a:solidFill>
                  <a:srgbClr val="181717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ko">
                <a:solidFill>
                  <a:srgbClr val="181717"/>
                </a:solidFill>
                <a:latin typeface="Roboto"/>
                <a:ea typeface="Roboto"/>
                <a:cs typeface="Roboto"/>
                <a:sym typeface="Roboto"/>
              </a:rPr>
              <a:t/>
            </a:r>
            <a:br>
              <a:rPr lang="ko">
                <a:solidFill>
                  <a:srgbClr val="181717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ko">
                <a:solidFill>
                  <a:srgbClr val="181717"/>
                </a:solidFill>
                <a:latin typeface="Roboto"/>
                <a:ea typeface="Roboto"/>
                <a:cs typeface="Roboto"/>
                <a:sym typeface="Roboto"/>
              </a:rPr>
              <a:t>Not sure about something? </a:t>
            </a:r>
            <a:br>
              <a:rPr lang="ko">
                <a:solidFill>
                  <a:srgbClr val="181717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ko">
                <a:solidFill>
                  <a:srgbClr val="181717"/>
                </a:solidFill>
                <a:latin typeface="Roboto"/>
                <a:ea typeface="Roboto"/>
                <a:cs typeface="Roboto"/>
                <a:sym typeface="Roboto"/>
              </a:rPr>
              <a:t>Check the Band first.</a:t>
            </a:r>
            <a:br>
              <a:rPr lang="ko">
                <a:solidFill>
                  <a:srgbClr val="181717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ko">
                <a:solidFill>
                  <a:srgbClr val="181717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ko">
                <a:solidFill>
                  <a:srgbClr val="181717"/>
                </a:solidFill>
                <a:latin typeface="Calibri"/>
                <a:ea typeface="Calibri"/>
                <a:cs typeface="Calibri"/>
                <a:sym typeface="Calibri"/>
              </a:rPr>
            </a:br>
            <a:endParaRPr/>
          </a:p>
        </p:txBody>
      </p:sp>
      <p:sp>
        <p:nvSpPr>
          <p:cNvPr id="58" name="Google Shape;58;p13"/>
          <p:cNvSpPr txBox="1"/>
          <p:nvPr/>
        </p:nvSpPr>
        <p:spPr>
          <a:xfrm>
            <a:off x="3297000" y="4241450"/>
            <a:ext cx="2628300" cy="33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3175" algn="l" rtl="0">
              <a:lnSpc>
                <a:spcPct val="1041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" sz="2000" b="1" dirty="0">
                <a:solidFill>
                  <a:srgbClr val="6AB67F"/>
                </a:solidFill>
                <a:latin typeface="Rubrik"/>
                <a:ea typeface="Rubrik"/>
                <a:cs typeface="Rubrik"/>
                <a:sym typeface="Rubrik"/>
              </a:rPr>
              <a:t>Your Responsibility</a:t>
            </a:r>
            <a:r>
              <a:rPr lang="ko" sz="2400" b="1" dirty="0">
                <a:solidFill>
                  <a:srgbClr val="6AB67F"/>
                </a:solidFill>
                <a:latin typeface="Rubrik"/>
                <a:ea typeface="Rubrik"/>
                <a:cs typeface="Rubrik"/>
                <a:sym typeface="Rubrik"/>
              </a:rPr>
              <a:t/>
            </a:r>
            <a:br>
              <a:rPr lang="ko" sz="2400" b="1" dirty="0">
                <a:solidFill>
                  <a:srgbClr val="6AB67F"/>
                </a:solidFill>
                <a:latin typeface="Rubrik"/>
                <a:ea typeface="Rubrik"/>
                <a:cs typeface="Rubrik"/>
                <a:sym typeface="Rubrik"/>
              </a:rPr>
            </a:br>
            <a:r>
              <a:rPr lang="ko" dirty="0">
                <a:solidFill>
                  <a:srgbClr val="181717"/>
                </a:solidFill>
                <a:latin typeface="Roboto"/>
                <a:ea typeface="Roboto"/>
                <a:cs typeface="Roboto"/>
                <a:sym typeface="Roboto"/>
              </a:rPr>
              <a:t>BAND is an interactive space. Leave comments and ask questions. Voice your opinion through Polls. RSVP to events. </a:t>
            </a:r>
            <a:br>
              <a:rPr lang="ko" dirty="0">
                <a:solidFill>
                  <a:srgbClr val="181717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ko" dirty="0">
                <a:solidFill>
                  <a:srgbClr val="181717"/>
                </a:solidFill>
                <a:latin typeface="Roboto"/>
                <a:ea typeface="Roboto"/>
                <a:cs typeface="Roboto"/>
                <a:sym typeface="Roboto"/>
              </a:rPr>
              <a:t>Chat with other members.</a:t>
            </a:r>
            <a:br>
              <a:rPr lang="ko" dirty="0">
                <a:solidFill>
                  <a:srgbClr val="181717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ko" dirty="0">
                <a:solidFill>
                  <a:srgbClr val="181717"/>
                </a:solidFill>
                <a:latin typeface="Roboto"/>
                <a:ea typeface="Roboto"/>
                <a:cs typeface="Roboto"/>
                <a:sym typeface="Roboto"/>
              </a:rPr>
              <a:t/>
            </a:r>
            <a:br>
              <a:rPr lang="ko" dirty="0">
                <a:solidFill>
                  <a:srgbClr val="181717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ko" dirty="0">
                <a:solidFill>
                  <a:srgbClr val="181717"/>
                </a:solidFill>
                <a:latin typeface="Roboto"/>
                <a:ea typeface="Roboto"/>
                <a:cs typeface="Roboto"/>
                <a:sym typeface="Roboto"/>
              </a:rPr>
              <a:t>We ask that you turn on the app notifications so that you can stay up to date and respond on time.</a:t>
            </a:r>
            <a:endParaRPr dirty="0">
              <a:solidFill>
                <a:srgbClr val="181717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3175" algn="l" rtl="0">
              <a:lnSpc>
                <a:spcPct val="104166"/>
              </a:lnSpc>
              <a:spcBef>
                <a:spcPts val="3535"/>
              </a:spcBef>
              <a:spcAft>
                <a:spcPts val="0"/>
              </a:spcAft>
              <a:buNone/>
            </a:pPr>
            <a:endParaRPr dirty="0">
              <a:solidFill>
                <a:srgbClr val="181717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3175" algn="l" rtl="0">
              <a:lnSpc>
                <a:spcPct val="104166"/>
              </a:lnSpc>
              <a:spcBef>
                <a:spcPts val="3535"/>
              </a:spcBef>
              <a:spcAft>
                <a:spcPts val="3535"/>
              </a:spcAft>
              <a:buNone/>
            </a:pPr>
            <a:endParaRPr dirty="0">
              <a:solidFill>
                <a:srgbClr val="181717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3297000" y="6204143"/>
            <a:ext cx="2628300" cy="33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indent="3175">
              <a:spcAft>
                <a:spcPts val="100"/>
              </a:spcAft>
            </a:pPr>
            <a:r>
              <a:rPr lang="ko" sz="2000" b="1" dirty="0">
                <a:solidFill>
                  <a:srgbClr val="6AB67F"/>
                </a:solidFill>
                <a:latin typeface="Rubrik"/>
                <a:ea typeface="Rubrik"/>
                <a:cs typeface="Rubrik"/>
                <a:sym typeface="Rubrik"/>
              </a:rPr>
              <a:t>Let’s Get Started!</a:t>
            </a:r>
            <a:r>
              <a:rPr lang="ko" sz="2400" b="1" dirty="0">
                <a:solidFill>
                  <a:srgbClr val="6AB67F"/>
                </a:solidFill>
                <a:latin typeface="Rubrik"/>
                <a:ea typeface="Rubrik"/>
                <a:cs typeface="Rubrik"/>
                <a:sym typeface="Rubrik"/>
              </a:rPr>
              <a:t/>
            </a:r>
            <a:br>
              <a:rPr lang="ko" sz="2400" b="1" dirty="0">
                <a:solidFill>
                  <a:srgbClr val="6AB67F"/>
                </a:solidFill>
                <a:latin typeface="Rubrik"/>
                <a:ea typeface="Rubrik"/>
                <a:cs typeface="Rubrik"/>
                <a:sym typeface="Rubrik"/>
              </a:rPr>
            </a:br>
            <a:r>
              <a:rPr lang="ko" dirty="0">
                <a:solidFill>
                  <a:srgbClr val="181717"/>
                </a:solidFill>
                <a:latin typeface="Roboto"/>
                <a:ea typeface="Roboto"/>
                <a:cs typeface="Roboto"/>
                <a:sym typeface="Roboto"/>
              </a:rPr>
              <a:t>Click the link below, download the app, and sign up. Once signed in, you’ll be directed to our group Band. (if not, click the link again</a:t>
            </a:r>
            <a:r>
              <a:rPr lang="ko" dirty="0" smtClean="0">
                <a:solidFill>
                  <a:srgbClr val="181717"/>
                </a:solidFill>
                <a:latin typeface="Roboto"/>
                <a:ea typeface="Roboto"/>
                <a:cs typeface="Roboto"/>
                <a:sym typeface="Roboto"/>
              </a:rPr>
              <a:t>).</a:t>
            </a:r>
            <a:r>
              <a:rPr lang="en-US" altLang="ko" dirty="0">
                <a:solidFill>
                  <a:srgbClr val="181717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altLang="ko" dirty="0" smtClean="0">
                <a:solidFill>
                  <a:srgbClr val="181717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altLang="ko" sz="1000" b="1" i="1" dirty="0" smtClean="0">
                <a:solidFill>
                  <a:srgbClr val="C00000"/>
                </a:solidFill>
                <a:latin typeface="Roboto"/>
                <a:ea typeface="Roboto"/>
                <a:cs typeface="Roboto"/>
                <a:sym typeface="Roboto"/>
              </a:rPr>
              <a:t>Please have your Leader/Scout BSA ID handy since you will be asked for it before you get accepted into our BAND group.</a:t>
            </a:r>
            <a:r>
              <a:rPr lang="ko" sz="1000" b="1" i="1" dirty="0">
                <a:solidFill>
                  <a:srgbClr val="C00000"/>
                </a:solidFill>
                <a:latin typeface="Roboto"/>
                <a:ea typeface="Roboto"/>
                <a:cs typeface="Roboto"/>
                <a:sym typeface="Roboto"/>
              </a:rPr>
              <a:t/>
            </a:r>
            <a:br>
              <a:rPr lang="ko" sz="1000" b="1" i="1" dirty="0">
                <a:solidFill>
                  <a:srgbClr val="C00000"/>
                </a:solidFill>
                <a:latin typeface="Roboto"/>
                <a:ea typeface="Roboto"/>
                <a:cs typeface="Roboto"/>
                <a:sym typeface="Roboto"/>
              </a:rPr>
            </a:br>
            <a:endParaRPr lang="en-US" altLang="ko" sz="1000" b="1" i="1" dirty="0" smtClean="0">
              <a:solidFill>
                <a:srgbClr val="C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lvl="0" indent="3175">
              <a:lnSpc>
                <a:spcPct val="104166"/>
              </a:lnSpc>
              <a:spcAft>
                <a:spcPts val="3535"/>
              </a:spcAft>
            </a:pPr>
            <a:r>
              <a:rPr lang="ko" b="1" u="sng" dirty="0" smtClean="0">
                <a:solidFill>
                  <a:srgbClr val="181717"/>
                </a:solidFill>
                <a:latin typeface="Roboto"/>
                <a:ea typeface="Roboto"/>
                <a:cs typeface="Roboto"/>
                <a:sym typeface="Roboto"/>
              </a:rPr>
              <a:t>URL</a:t>
            </a:r>
            <a:r>
              <a:rPr lang="ko" b="1" u="sng" dirty="0">
                <a:solidFill>
                  <a:srgbClr val="181717"/>
                </a:solidFill>
                <a:latin typeface="Roboto"/>
                <a:ea typeface="Roboto"/>
                <a:cs typeface="Roboto"/>
                <a:sym typeface="Roboto"/>
              </a:rPr>
              <a:t>: </a:t>
            </a:r>
            <a:r>
              <a:rPr lang="en-US" altLang="ko" sz="1000" b="1" u="sng" dirty="0" smtClean="0">
                <a:solidFill>
                  <a:srgbClr val="181717"/>
                </a:solidFill>
                <a:latin typeface="Roboto"/>
                <a:ea typeface="Roboto"/>
                <a:cs typeface="Roboto"/>
                <a:sym typeface="Roboto"/>
                <a:hlinkClick r:id="rId3"/>
              </a:rPr>
              <a:t>https</a:t>
            </a:r>
            <a:r>
              <a:rPr lang="en-US" altLang="ko" sz="1000" b="1" u="sng" dirty="0">
                <a:solidFill>
                  <a:srgbClr val="181717"/>
                </a:solidFill>
                <a:latin typeface="Roboto"/>
                <a:ea typeface="Roboto"/>
                <a:cs typeface="Roboto"/>
                <a:sym typeface="Roboto"/>
                <a:hlinkClick r:id="rId3"/>
              </a:rPr>
              <a:t>://band.us/n/a7acz0J2T8L1Y</a:t>
            </a:r>
            <a:r>
              <a:rPr lang="ko" b="1" u="sng" dirty="0">
                <a:solidFill>
                  <a:srgbClr val="181717"/>
                </a:solidFill>
                <a:latin typeface="Roboto"/>
                <a:ea typeface="Roboto"/>
                <a:cs typeface="Roboto"/>
                <a:sym typeface="Roboto"/>
              </a:rPr>
              <a:t/>
            </a:r>
            <a:br>
              <a:rPr lang="ko" b="1" u="sng" dirty="0">
                <a:solidFill>
                  <a:srgbClr val="181717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ko" b="1" dirty="0">
                <a:solidFill>
                  <a:srgbClr val="181717"/>
                </a:solidFill>
                <a:latin typeface="Roboto"/>
                <a:ea typeface="Roboto"/>
                <a:cs typeface="Roboto"/>
                <a:sym typeface="Roboto"/>
              </a:rPr>
              <a:t>QR Code:</a:t>
            </a:r>
            <a:endParaRPr dirty="0"/>
          </a:p>
        </p:txBody>
      </p:sp>
      <p:pic>
        <p:nvPicPr>
          <p:cNvPr id="60" name="Google Shape;60;p13"/>
          <p:cNvPicPr preferRelativeResize="0"/>
          <p:nvPr/>
        </p:nvPicPr>
        <p:blipFill rotWithShape="1">
          <a:blip r:embed="rId4">
            <a:alphaModFix/>
          </a:blip>
          <a:srcRect l="2335" r="2335"/>
          <a:stretch/>
        </p:blipFill>
        <p:spPr>
          <a:xfrm>
            <a:off x="0" y="0"/>
            <a:ext cx="6400800" cy="25179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C:\Users\saprago\Downloads\undefined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963" y="8666974"/>
            <a:ext cx="1248346" cy="1248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44</Words>
  <Application>Microsoft Office PowerPoint</Application>
  <PresentationFormat>Custom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Rubrik</vt:lpstr>
      <vt:lpstr>Calibri</vt:lpstr>
      <vt:lpstr>Roboto</vt:lpstr>
      <vt:lpstr>Simple Light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Sapra, Gopi Nath</dc:creator>
  <cp:lastModifiedBy>Gopi N Sapra</cp:lastModifiedBy>
  <cp:revision>3</cp:revision>
  <dcterms:modified xsi:type="dcterms:W3CDTF">2019-02-07T21:45:13Z</dcterms:modified>
</cp:coreProperties>
</file>