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400800" cy="100584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Robo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3168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3240" y="174"/>
      </p:cViewPr>
      <p:guideLst>
        <p:guide orient="horz" pos="3168"/>
        <p:guide pos="20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38279" y="685800"/>
            <a:ext cx="2182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25698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685800"/>
            <a:ext cx="2182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18196" y="1456058"/>
            <a:ext cx="59643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18190" y="5542289"/>
            <a:ext cx="59643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5930720" y="9119180"/>
            <a:ext cx="384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18190" y="2163089"/>
            <a:ext cx="59643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18190" y="6164351"/>
            <a:ext cx="59643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5930720" y="9119180"/>
            <a:ext cx="384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5930720" y="9119180"/>
            <a:ext cx="384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18190" y="4206107"/>
            <a:ext cx="59643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5930720" y="9119180"/>
            <a:ext cx="384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18190" y="870271"/>
            <a:ext cx="59643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18190" y="2253729"/>
            <a:ext cx="59643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5930720" y="9119180"/>
            <a:ext cx="384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18190" y="870271"/>
            <a:ext cx="59643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18190" y="2253729"/>
            <a:ext cx="27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382680" y="2253729"/>
            <a:ext cx="27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5930720" y="9119180"/>
            <a:ext cx="384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18190" y="870271"/>
            <a:ext cx="59643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5930720" y="9119180"/>
            <a:ext cx="384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18190" y="1086507"/>
            <a:ext cx="19656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18190" y="2717440"/>
            <a:ext cx="19656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5930720" y="9119180"/>
            <a:ext cx="384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43175" y="880293"/>
            <a:ext cx="44574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5930720" y="9119180"/>
            <a:ext cx="384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200400" y="-244"/>
            <a:ext cx="32004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85850" y="2411542"/>
            <a:ext cx="28317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85850" y="5481569"/>
            <a:ext cx="28317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457650" y="1415969"/>
            <a:ext cx="26859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5930720" y="9119180"/>
            <a:ext cx="384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18190" y="8273124"/>
            <a:ext cx="41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5930720" y="9119180"/>
            <a:ext cx="384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18190" y="870271"/>
            <a:ext cx="59643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18190" y="2253729"/>
            <a:ext cx="59643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5930720" y="9119180"/>
            <a:ext cx="3840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and.us/n/a7acz0J2T8L1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3381" y="167640"/>
            <a:ext cx="4003500" cy="3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3175" algn="l" rtl="0">
              <a:lnSpc>
                <a:spcPct val="104166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81717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3175" algn="l" rtl="0">
              <a:lnSpc>
                <a:spcPct val="104166"/>
              </a:lnSpc>
              <a:spcBef>
                <a:spcPts val="3535"/>
              </a:spcBef>
              <a:spcAft>
                <a:spcPts val="0"/>
              </a:spcAft>
              <a:buNone/>
            </a:pPr>
            <a:endParaRPr>
              <a:solidFill>
                <a:srgbClr val="181717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3175" algn="l" rtl="0">
              <a:lnSpc>
                <a:spcPct val="104166"/>
              </a:lnSpc>
              <a:spcBef>
                <a:spcPts val="3535"/>
              </a:spcBef>
              <a:spcAft>
                <a:spcPts val="0"/>
              </a:spcAft>
              <a:buNone/>
            </a:pPr>
            <a:endParaRPr>
              <a:solidFill>
                <a:srgbClr val="181717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3175" algn="l" rtl="0">
              <a:lnSpc>
                <a:spcPct val="104166"/>
              </a:lnSpc>
              <a:spcBef>
                <a:spcPts val="3535"/>
              </a:spcBef>
              <a:spcAft>
                <a:spcPts val="0"/>
              </a:spcAft>
              <a:buNone/>
            </a:pPr>
            <a:endParaRPr>
              <a:solidFill>
                <a:srgbClr val="181717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3175" algn="l" rtl="0">
              <a:lnSpc>
                <a:spcPct val="104166"/>
              </a:lnSpc>
              <a:spcBef>
                <a:spcPts val="3535"/>
              </a:spcBef>
              <a:spcAft>
                <a:spcPts val="0"/>
              </a:spcAft>
              <a:buNone/>
            </a:pPr>
            <a:endParaRPr>
              <a:solidFill>
                <a:srgbClr val="181717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3175" algn="l" rtl="0">
              <a:lnSpc>
                <a:spcPct val="104166"/>
              </a:lnSpc>
              <a:spcBef>
                <a:spcPts val="3535"/>
              </a:spcBef>
              <a:spcAft>
                <a:spcPts val="0"/>
              </a:spcAft>
              <a:buNone/>
            </a:pPr>
            <a:endParaRPr>
              <a:solidFill>
                <a:srgbClr val="181717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3175" algn="l" rtl="0">
              <a:lnSpc>
                <a:spcPct val="104166"/>
              </a:lnSpc>
              <a:spcBef>
                <a:spcPts val="3535"/>
              </a:spcBef>
              <a:spcAft>
                <a:spcPts val="3535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70375" y="2582925"/>
            <a:ext cx="5746200" cy="11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175" algn="l" rtl="0">
              <a:lnSpc>
                <a:spcPct val="104166"/>
              </a:lnSpc>
              <a:spcBef>
                <a:spcPts val="0"/>
              </a:spcBef>
              <a:spcAft>
                <a:spcPts val="3535"/>
              </a:spcAft>
              <a:buNone/>
            </a:pPr>
            <a:r>
              <a:rPr lang="ko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We’re excited to announce that this year our </a:t>
            </a:r>
            <a:r>
              <a:rPr lang="en-US" altLang="ko" dirty="0" smtClean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Troop </a:t>
            </a:r>
            <a:r>
              <a:rPr lang="ko" dirty="0" smtClean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will </a:t>
            </a:r>
            <a:r>
              <a:rPr lang="ko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be using BAND to communicate. This will help us stay on the same page without cluttering our inboxes. </a:t>
            </a:r>
            <a:endParaRPr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270375" y="3056625"/>
            <a:ext cx="2967900" cy="3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3175" algn="l" rtl="0">
              <a:lnSpc>
                <a:spcPct val="104166"/>
              </a:lnSpc>
              <a:spcBef>
                <a:spcPts val="0"/>
              </a:spcBef>
              <a:spcAft>
                <a:spcPts val="3535"/>
              </a:spcAft>
              <a:buNone/>
            </a:pPr>
            <a:r>
              <a:rPr lang="ko" sz="2000" b="1">
                <a:solidFill>
                  <a:srgbClr val="6AB67F"/>
                </a:solidFill>
                <a:latin typeface="Rubrik"/>
                <a:ea typeface="Rubrik"/>
                <a:cs typeface="Rubrik"/>
                <a:sym typeface="Rubrik"/>
              </a:rPr>
              <a:t>What is BAND?</a:t>
            </a:r>
            <a:r>
              <a:rPr lang="ko" sz="2400" b="1">
                <a:solidFill>
                  <a:srgbClr val="6AB67F"/>
                </a:solidFill>
                <a:latin typeface="Rubrik"/>
                <a:ea typeface="Rubrik"/>
                <a:cs typeface="Rubrik"/>
                <a:sym typeface="Rubrik"/>
              </a:rPr>
              <a:t/>
            </a:r>
            <a:br>
              <a:rPr lang="ko" sz="2400" b="1">
                <a:solidFill>
                  <a:srgbClr val="6AB67F"/>
                </a:solidFill>
                <a:latin typeface="Rubrik"/>
                <a:ea typeface="Rubrik"/>
                <a:cs typeface="Rubrik"/>
                <a:sym typeface="Rubrik"/>
              </a:rPr>
            </a:br>
            <a: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BAND is a free group communication app that helps organize teams. We can communicate privately and share content all in one place.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70375" y="5829575"/>
            <a:ext cx="2628300" cy="38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3175" algn="l" rtl="0">
              <a:lnSpc>
                <a:spcPct val="104166"/>
              </a:lnSpc>
              <a:spcBef>
                <a:spcPts val="0"/>
              </a:spcBef>
              <a:spcAft>
                <a:spcPts val="3535"/>
              </a:spcAft>
              <a:buNone/>
            </a:pPr>
            <a:r>
              <a:rPr lang="ko" sz="2000" b="1">
                <a:solidFill>
                  <a:srgbClr val="6AB67F"/>
                </a:solidFill>
                <a:latin typeface="Rubrik"/>
                <a:ea typeface="Rubrik"/>
                <a:cs typeface="Rubrik"/>
                <a:sym typeface="Rubrik"/>
              </a:rPr>
              <a:t>How We’ll Use It</a:t>
            </a:r>
            <a:r>
              <a:rPr lang="ko" sz="2400" b="1">
                <a:solidFill>
                  <a:srgbClr val="6AB67F"/>
                </a:solidFill>
                <a:latin typeface="Rubrik"/>
                <a:ea typeface="Rubrik"/>
                <a:cs typeface="Rubrik"/>
                <a:sym typeface="Rubrik"/>
              </a:rPr>
              <a:t/>
            </a:r>
            <a:br>
              <a:rPr lang="ko" sz="2400" b="1">
                <a:solidFill>
                  <a:srgbClr val="6AB67F"/>
                </a:solidFill>
                <a:latin typeface="Rubrik"/>
                <a:ea typeface="Rubrik"/>
                <a:cs typeface="Rubrik"/>
                <a:sym typeface="Rubrik"/>
              </a:rPr>
            </a:br>
            <a: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We’ll share EVERYTHING related to our group. That includes announcements, schedules, last minute changes, files, photos/videos and so on. </a:t>
            </a:r>
            <a:b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All group information will be at your fingertips so you won’t have to rely on me or anyone else for information. </a:t>
            </a:r>
            <a:b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Not sure about something? </a:t>
            </a:r>
            <a:b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Check the Band first.</a:t>
            </a:r>
            <a:br>
              <a:rPr lang="ko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ko">
                <a:solidFill>
                  <a:srgbClr val="181717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ko">
                <a:solidFill>
                  <a:srgbClr val="181717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297000" y="4241450"/>
            <a:ext cx="2628300" cy="3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3175" algn="l" rtl="0">
              <a:lnSpc>
                <a:spcPct val="1041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2000" b="1" dirty="0">
                <a:solidFill>
                  <a:srgbClr val="6AB67F"/>
                </a:solidFill>
                <a:latin typeface="Rubrik"/>
                <a:ea typeface="Rubrik"/>
                <a:cs typeface="Rubrik"/>
                <a:sym typeface="Rubrik"/>
              </a:rPr>
              <a:t>Your Responsibility</a:t>
            </a:r>
            <a:r>
              <a:rPr lang="ko" sz="2400" b="1" dirty="0">
                <a:solidFill>
                  <a:srgbClr val="6AB67F"/>
                </a:solidFill>
                <a:latin typeface="Rubrik"/>
                <a:ea typeface="Rubrik"/>
                <a:cs typeface="Rubrik"/>
                <a:sym typeface="Rubrik"/>
              </a:rPr>
              <a:t/>
            </a:r>
            <a:br>
              <a:rPr lang="ko" sz="2400" b="1" dirty="0">
                <a:solidFill>
                  <a:srgbClr val="6AB67F"/>
                </a:solidFill>
                <a:latin typeface="Rubrik"/>
                <a:ea typeface="Rubrik"/>
                <a:cs typeface="Rubrik"/>
                <a:sym typeface="Rubrik"/>
              </a:rPr>
            </a:br>
            <a:r>
              <a:rPr lang="ko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BAND is an interactive space. Leave comments and ask questions. Voice your opinion through Polls. RSVP to events. </a:t>
            </a:r>
            <a:br>
              <a:rPr lang="ko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ko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Chat with other members.</a:t>
            </a:r>
            <a:br>
              <a:rPr lang="ko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ko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ko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ko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We ask that you turn on the app notifications so that you can stay up to date and respond on time.</a:t>
            </a:r>
            <a:endParaRPr dirty="0">
              <a:solidFill>
                <a:srgbClr val="181717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3175" algn="l" rtl="0">
              <a:lnSpc>
                <a:spcPct val="104166"/>
              </a:lnSpc>
              <a:spcBef>
                <a:spcPts val="3535"/>
              </a:spcBef>
              <a:spcAft>
                <a:spcPts val="0"/>
              </a:spcAft>
              <a:buNone/>
            </a:pPr>
            <a:endParaRPr dirty="0">
              <a:solidFill>
                <a:srgbClr val="181717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3175" algn="l" rtl="0">
              <a:lnSpc>
                <a:spcPct val="104166"/>
              </a:lnSpc>
              <a:spcBef>
                <a:spcPts val="3535"/>
              </a:spcBef>
              <a:spcAft>
                <a:spcPts val="3535"/>
              </a:spcAft>
              <a:buNone/>
            </a:pPr>
            <a:endParaRPr dirty="0">
              <a:solidFill>
                <a:srgbClr val="181717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297000" y="6204143"/>
            <a:ext cx="2628300" cy="3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3175">
              <a:spcAft>
                <a:spcPts val="100"/>
              </a:spcAft>
            </a:pPr>
            <a:r>
              <a:rPr lang="ko" sz="2000" b="1" dirty="0">
                <a:solidFill>
                  <a:srgbClr val="6AB67F"/>
                </a:solidFill>
                <a:latin typeface="Rubrik"/>
                <a:ea typeface="Rubrik"/>
                <a:cs typeface="Rubrik"/>
                <a:sym typeface="Rubrik"/>
              </a:rPr>
              <a:t>Let’s Get Started!</a:t>
            </a:r>
            <a:r>
              <a:rPr lang="ko" sz="2400" b="1" dirty="0">
                <a:solidFill>
                  <a:srgbClr val="6AB67F"/>
                </a:solidFill>
                <a:latin typeface="Rubrik"/>
                <a:ea typeface="Rubrik"/>
                <a:cs typeface="Rubrik"/>
                <a:sym typeface="Rubrik"/>
              </a:rPr>
              <a:t/>
            </a:r>
            <a:br>
              <a:rPr lang="ko" sz="2400" b="1" dirty="0">
                <a:solidFill>
                  <a:srgbClr val="6AB67F"/>
                </a:solidFill>
                <a:latin typeface="Rubrik"/>
                <a:ea typeface="Rubrik"/>
                <a:cs typeface="Rubrik"/>
                <a:sym typeface="Rubrik"/>
              </a:rPr>
            </a:br>
            <a:r>
              <a:rPr lang="ko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Click the link below, download the app, and sign up. Once signed in, you’ll be directed to our group Band. (if not, click the link again</a:t>
            </a:r>
            <a:r>
              <a:rPr lang="ko" dirty="0" smtClean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).</a:t>
            </a:r>
            <a:r>
              <a:rPr lang="en-US" altLang="ko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altLang="ko" dirty="0" smtClean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altLang="ko" sz="1000" b="1" i="1" dirty="0" smtClean="0">
                <a:solidFill>
                  <a:srgbClr val="C00000"/>
                </a:solidFill>
                <a:latin typeface="Roboto"/>
                <a:ea typeface="Roboto"/>
                <a:cs typeface="Roboto"/>
                <a:sym typeface="Roboto"/>
              </a:rPr>
              <a:t>Please have your Leader/Scout BSA ID handy since you will be asked for it before you get accepted into our BAND group.</a:t>
            </a:r>
            <a:r>
              <a:rPr lang="ko" sz="1000" b="1" i="1" dirty="0">
                <a:solidFill>
                  <a:srgbClr val="C00000"/>
                </a:solidFill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ko" sz="1000" b="1" i="1" dirty="0">
                <a:solidFill>
                  <a:srgbClr val="C00000"/>
                </a:solidFill>
                <a:latin typeface="Roboto"/>
                <a:ea typeface="Roboto"/>
                <a:cs typeface="Roboto"/>
                <a:sym typeface="Roboto"/>
              </a:rPr>
            </a:br>
            <a:endParaRPr lang="en-US" altLang="ko" sz="1000" b="1" i="1" dirty="0" smtClean="0">
              <a:solidFill>
                <a:srgbClr val="C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indent="3175">
              <a:lnSpc>
                <a:spcPct val="104166"/>
              </a:lnSpc>
              <a:spcAft>
                <a:spcPts val="3535"/>
              </a:spcAft>
            </a:pPr>
            <a:r>
              <a:rPr lang="ko" b="1" u="sng" dirty="0" smtClean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URL</a:t>
            </a:r>
            <a:r>
              <a:rPr lang="ko" b="1" u="sng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: </a:t>
            </a:r>
            <a:r>
              <a:rPr lang="en-US" altLang="ko" sz="1000" b="1" u="sng" dirty="0" smtClean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https</a:t>
            </a:r>
            <a:r>
              <a:rPr lang="en-US" altLang="ko" sz="1000" b="1" u="sng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://band.us/n/a7acz0J2T8L1Y</a:t>
            </a:r>
            <a:r>
              <a:rPr lang="ko" b="1" u="sng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ko" b="1" u="sng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ko" b="1" dirty="0">
                <a:solidFill>
                  <a:srgbClr val="181717"/>
                </a:solidFill>
                <a:latin typeface="Roboto"/>
                <a:ea typeface="Roboto"/>
                <a:cs typeface="Roboto"/>
                <a:sym typeface="Roboto"/>
              </a:rPr>
              <a:t>QR Code:</a:t>
            </a:r>
            <a:endParaRPr dirty="0"/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l="2335" r="2335"/>
          <a:stretch/>
        </p:blipFill>
        <p:spPr>
          <a:xfrm>
            <a:off x="0" y="0"/>
            <a:ext cx="6400800" cy="251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saprago\Downloads\undefin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63" y="8666974"/>
            <a:ext cx="1248346" cy="124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Rubrik</vt:lpstr>
      <vt:lpstr>Calibri</vt:lpstr>
      <vt:lpstr>Roboto</vt:lpstr>
      <vt:lpstr>Simple 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Sapra, Gopi Nath</dc:creator>
  <cp:lastModifiedBy>Gopi N Sapra</cp:lastModifiedBy>
  <cp:revision>3</cp:revision>
  <dcterms:modified xsi:type="dcterms:W3CDTF">2019-02-07T21:45:13Z</dcterms:modified>
</cp:coreProperties>
</file>